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2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2" name="Podtytuł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20" name="Symbol zastępczy stop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Prostokąt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Prostokąt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9" name="Schemat blokowy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chemat blokowy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ycinek koł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ierścień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EF57D01-1B3B-4785-A854-8F9AACB25083}" type="datetimeFigureOut">
              <a:rPr lang="pl-PL" smtClean="0"/>
              <a:pPr/>
              <a:t>2015-09-18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E296824-B1BE-4E57-B4C8-D7B7ED012D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5" name="Prostokąt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6">
                    <a:lumMod val="75000"/>
                  </a:schemeClr>
                </a:solidFill>
                <a:latin typeface="Arial Rounded MT Bold" pitchFamily="34" charset="0"/>
              </a:rPr>
              <a:t>Zanieczyszczenie powietrza </a:t>
            </a:r>
            <a:endParaRPr lang="pl-PL" dirty="0">
              <a:solidFill>
                <a:schemeClr val="accent6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Gabriela </a:t>
            </a:r>
            <a:r>
              <a:rPr lang="pl-PL" dirty="0" err="1" smtClean="0"/>
              <a:t>Stasior</a:t>
            </a:r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Prócz stałych składników powietrza, czasem występują inne substancje, które mogą być groźne dla organizmów żywych, jeśli ich zawartość w powietrzu jest zbyt wysoka. Takie substancje uważa się za zanieczyszczenia. Najbardziej znane substancje, sprawiające zagrożenia to dwutlenek azotu i siarki oraz tlenku węgla. </a:t>
            </a:r>
          </a:p>
          <a:p>
            <a:endParaRPr lang="pl-PL" sz="2400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Aby zapobiec zanieczyszczaniu powietrza:</a:t>
            </a:r>
            <a:endParaRPr lang="pl-PL" sz="32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Nie wypalaj traw. </a:t>
            </a:r>
          </a:p>
          <a:p>
            <a:r>
              <a:rPr lang="pl-PL" dirty="0" smtClean="0"/>
              <a:t>Sadź drzewa.</a:t>
            </a:r>
          </a:p>
          <a:p>
            <a:r>
              <a:rPr lang="pl-PL" dirty="0" smtClean="0"/>
              <a:t>Nie spalaj śmieci. </a:t>
            </a:r>
          </a:p>
          <a:p>
            <a:r>
              <a:rPr lang="pl-PL" dirty="0" smtClean="0"/>
              <a:t>Segreguj śmieci. </a:t>
            </a:r>
          </a:p>
          <a:p>
            <a:r>
              <a:rPr lang="pl-PL" dirty="0" smtClean="0"/>
              <a:t>Jedź rowerem. </a:t>
            </a:r>
          </a:p>
          <a:p>
            <a:r>
              <a:rPr lang="pl-PL" dirty="0" smtClean="0"/>
              <a:t>Nie ogrzewaj domu węglem. </a:t>
            </a:r>
          </a:p>
          <a:p>
            <a:r>
              <a:rPr lang="pl-PL" dirty="0" smtClean="0"/>
              <a:t>Nie pal papierosów. </a:t>
            </a:r>
          </a:p>
          <a:p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Powietrze najbardziej zanieczyszczają fabryki i elektrownie, które spalają węgiel.</a:t>
            </a:r>
          </a:p>
          <a:p>
            <a:r>
              <a:rPr lang="pl-PL" dirty="0" smtClean="0"/>
              <a:t>Z fabryk unosi się dym, który zanieczyszcza powietrze.</a:t>
            </a:r>
            <a:endParaRPr lang="pl-P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3857628"/>
            <a:ext cx="3865856" cy="251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Smog jest jednym z największych objawów zanieczyszczenia powietrza. Występuje głównie w miastach. </a:t>
            </a:r>
          </a:p>
          <a:p>
            <a:r>
              <a:rPr lang="pl-PL" dirty="0" smtClean="0"/>
              <a:t>W skład smogu wchodzą szkodliwe związki chemiczne i pyły, które stanowią zagrożenie dla </a:t>
            </a:r>
            <a:r>
              <a:rPr lang="pl-PL" smtClean="0"/>
              <a:t>zdrowia </a:t>
            </a:r>
            <a:r>
              <a:rPr lang="pl-PL" smtClean="0"/>
              <a:t>człowieka.</a:t>
            </a:r>
            <a:endParaRPr lang="pl-PL" dirty="0"/>
          </a:p>
        </p:txBody>
      </p:sp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                Smog</a:t>
            </a:r>
            <a:endParaRPr lang="pl-PL" dirty="0"/>
          </a:p>
        </p:txBody>
      </p:sp>
      <p:pic>
        <p:nvPicPr>
          <p:cNvPr id="4" name="Symbol zastępczy zawartości 3" descr="shanghai_smo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71736" y="2000240"/>
            <a:ext cx="4741869" cy="3676656"/>
          </a:xfrm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 smtClean="0"/>
              <a:t>Źródła zanieczyszczeń powietrza: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Wywołane przez </a:t>
            </a:r>
            <a:r>
              <a:rPr lang="pl-PL" dirty="0" smtClean="0"/>
              <a:t>człowieka:</a:t>
            </a:r>
          </a:p>
          <a:p>
            <a:r>
              <a:rPr lang="pl-PL" dirty="0" smtClean="0"/>
              <a:t>Piece w elektrociepłowniach</a:t>
            </a:r>
          </a:p>
          <a:p>
            <a:r>
              <a:rPr lang="pl-PL" dirty="0" smtClean="0"/>
              <a:t>Ulatniające się dymy z kominów fabryk</a:t>
            </a:r>
          </a:p>
          <a:p>
            <a:r>
              <a:rPr lang="pl-PL" dirty="0" smtClean="0"/>
              <a:t>Silniki samochodów</a:t>
            </a:r>
          </a:p>
          <a:p>
            <a:r>
              <a:rPr lang="pl-PL" dirty="0" smtClean="0"/>
              <a:t>Różnorodne procesy chemiczne odbywające się przy pomocy człowieka</a:t>
            </a:r>
          </a:p>
          <a:p>
            <a:pPr>
              <a:buNone/>
            </a:pPr>
            <a:r>
              <a:rPr lang="pl-PL" dirty="0" smtClean="0"/>
              <a:t> </a:t>
            </a:r>
            <a:r>
              <a:rPr lang="pl-PL" dirty="0" smtClean="0"/>
              <a:t>  w przyrodzie.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Naturalne:</a:t>
            </a:r>
          </a:p>
          <a:p>
            <a:r>
              <a:rPr lang="pl-PL" dirty="0" smtClean="0"/>
              <a:t>Wielkie pożary lasów</a:t>
            </a:r>
          </a:p>
          <a:p>
            <a:r>
              <a:rPr lang="pl-PL" dirty="0" smtClean="0"/>
              <a:t>Wybuchy wulkanów</a:t>
            </a:r>
          </a:p>
          <a:p>
            <a:r>
              <a:rPr lang="pl-PL" dirty="0" smtClean="0"/>
              <a:t>Wyładowania atmosferyczne</a:t>
            </a:r>
          </a:p>
          <a:p>
            <a:r>
              <a:rPr lang="pl-PL" dirty="0" smtClean="0"/>
              <a:t>Procesy gnicia obumarłych roślin i zwierząt</a:t>
            </a:r>
          </a:p>
          <a:p>
            <a:r>
              <a:rPr lang="pl-PL" dirty="0" smtClean="0"/>
              <a:t>Korozje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silenie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rzesileni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rzesileni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102</TotalTime>
  <Words>185</Words>
  <Application>Microsoft Office PowerPoint</Application>
  <PresentationFormat>Pokaz na ekranie (4:3)</PresentationFormat>
  <Paragraphs>30</Paragraphs>
  <Slides>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Przesilenie</vt:lpstr>
      <vt:lpstr>Zanieczyszczenie powietrza </vt:lpstr>
      <vt:lpstr>Slajd 2</vt:lpstr>
      <vt:lpstr>Aby zapobiec zanieczyszczaniu powietrza:</vt:lpstr>
      <vt:lpstr>Slajd 4</vt:lpstr>
      <vt:lpstr>Slajd 5</vt:lpstr>
      <vt:lpstr>                Smog</vt:lpstr>
      <vt:lpstr>Źródła zanieczyszczeń powietrza:</vt:lpstr>
      <vt:lpstr>Slajd 8</vt:lpstr>
    </vt:vector>
  </TitlesOfParts>
  <Company>SP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Zanieczyszczenie powietrza </dc:title>
  <dc:creator>Waldek Warchał</dc:creator>
  <cp:lastModifiedBy>Waldek Warchał</cp:lastModifiedBy>
  <cp:revision>12</cp:revision>
  <dcterms:created xsi:type="dcterms:W3CDTF">2015-09-04T11:03:24Z</dcterms:created>
  <dcterms:modified xsi:type="dcterms:W3CDTF">2015-09-18T11:21:37Z</dcterms:modified>
</cp:coreProperties>
</file>