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250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28" name="Symbol zastępczy daty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C5144-8DBF-4658-A734-9B35D89F441D}" type="datetimeFigureOut">
              <a:rPr lang="pl-PL" smtClean="0"/>
              <a:pPr/>
              <a:t>2015-09-18</a:t>
            </a:fld>
            <a:endParaRPr lang="pl-PL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E89D9-6960-4079-8C70-4B2414C4559D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C5144-8DBF-4658-A734-9B35D89F441D}" type="datetimeFigureOut">
              <a:rPr lang="pl-PL" smtClean="0"/>
              <a:pPr/>
              <a:t>2015-09-18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E89D9-6960-4079-8C70-4B2414C4559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C5144-8DBF-4658-A734-9B35D89F441D}" type="datetimeFigureOut">
              <a:rPr lang="pl-PL" smtClean="0"/>
              <a:pPr/>
              <a:t>2015-09-18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2A1E89D9-6960-4079-8C70-4B2414C4559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C5144-8DBF-4658-A734-9B35D89F441D}" type="datetimeFigureOut">
              <a:rPr lang="pl-PL" smtClean="0"/>
              <a:pPr/>
              <a:t>2015-09-18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E89D9-6960-4079-8C70-4B2414C4559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C5144-8DBF-4658-A734-9B35D89F441D}" type="datetimeFigureOut">
              <a:rPr lang="pl-PL" smtClean="0"/>
              <a:pPr/>
              <a:t>2015-09-18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E89D9-6960-4079-8C70-4B2414C4559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C5144-8DBF-4658-A734-9B35D89F441D}" type="datetimeFigureOut">
              <a:rPr lang="pl-PL" smtClean="0"/>
              <a:pPr/>
              <a:t>2015-09-18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E89D9-6960-4079-8C70-4B2414C4559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C5144-8DBF-4658-A734-9B35D89F441D}" type="datetimeFigureOut">
              <a:rPr lang="pl-PL" smtClean="0"/>
              <a:pPr/>
              <a:t>2015-09-18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E89D9-6960-4079-8C70-4B2414C4559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C5144-8DBF-4658-A734-9B35D89F441D}" type="datetimeFigureOut">
              <a:rPr lang="pl-PL" smtClean="0"/>
              <a:pPr/>
              <a:t>2015-09-18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E89D9-6960-4079-8C70-4B2414C4559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pl-PL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Kliknij ikonę, aby dodać obraz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C5144-8DBF-4658-A734-9B35D89F441D}" type="datetimeFigureOut">
              <a:rPr lang="pl-PL" smtClean="0"/>
              <a:pPr/>
              <a:t>2015-09-18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E89D9-6960-4079-8C70-4B2414C4559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C5144-8DBF-4658-A734-9B35D89F441D}" type="datetimeFigureOut">
              <a:rPr lang="pl-PL" smtClean="0"/>
              <a:pPr/>
              <a:t>2015-09-18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E89D9-6960-4079-8C70-4B2414C4559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C5144-8DBF-4658-A734-9B35D89F441D}" type="datetimeFigureOut">
              <a:rPr lang="pl-PL" smtClean="0"/>
              <a:pPr/>
              <a:t>2015-09-18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E89D9-6960-4079-8C70-4B2414C4559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ymbol zastępczy tytułu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D1C5144-8DBF-4658-A734-9B35D89F441D}" type="datetimeFigureOut">
              <a:rPr lang="pl-PL" smtClean="0"/>
              <a:pPr/>
              <a:t>2015-09-18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A1E89D9-6960-4079-8C70-4B2414C4559D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Nie Truj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 smtClean="0"/>
              <a:t>Igor Gogół</a:t>
            </a:r>
            <a:endParaRPr lang="pl-PL" dirty="0"/>
          </a:p>
        </p:txBody>
      </p:sp>
    </p:spTree>
  </p:cSld>
  <p:clrMapOvr>
    <a:masterClrMapping/>
  </p:clrMapOvr>
  <p:transition>
    <p:plus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6974"/>
          </a:xfrm>
        </p:spPr>
        <p:txBody>
          <a:bodyPr>
            <a:normAutofit/>
          </a:bodyPr>
          <a:lstStyle/>
          <a:p>
            <a:r>
              <a:rPr lang="pl-PL" dirty="0" smtClean="0"/>
              <a:t>Wstęp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71472" y="2285992"/>
            <a:ext cx="8001056" cy="3786214"/>
          </a:xfrm>
        </p:spPr>
        <p:txBody>
          <a:bodyPr/>
          <a:lstStyle/>
          <a:p>
            <a:r>
              <a:rPr lang="pl-PL" dirty="0" smtClean="0"/>
              <a:t>Ten pokaz  slajdów  będzie mówił  o  tym  ,co zanieczyszcza środowisko.  </a:t>
            </a:r>
            <a:endParaRPr lang="pl-PL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Stare i nowe samochody</a:t>
            </a:r>
            <a:endParaRPr lang="pl-PL" dirty="0"/>
          </a:p>
        </p:txBody>
      </p:sp>
      <p:pic>
        <p:nvPicPr>
          <p:cNvPr id="6" name="Symbol zastępczy zawartości 5" descr="auto 2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1868" y="2214554"/>
            <a:ext cx="2857500" cy="1600200"/>
          </a:xfrm>
        </p:spPr>
      </p:pic>
      <p:sp>
        <p:nvSpPr>
          <p:cNvPr id="8" name="Symbol zastępczy tekstu 7"/>
          <p:cNvSpPr>
            <a:spLocks noGrp="1"/>
          </p:cNvSpPr>
          <p:nvPr>
            <p:ph type="body" idx="4294967295"/>
          </p:nvPr>
        </p:nvSpPr>
        <p:spPr>
          <a:xfrm>
            <a:off x="0" y="1524000"/>
            <a:ext cx="3357554" cy="4691082"/>
          </a:xfrm>
        </p:spPr>
        <p:txBody>
          <a:bodyPr>
            <a:normAutofit lnSpcReduction="10000"/>
          </a:bodyPr>
          <a:lstStyle/>
          <a:p>
            <a:r>
              <a:rPr lang="pl-PL" dirty="0" smtClean="0"/>
              <a:t>Stare samochody zanieczyszczają środowisko tak samo ,jak  nowe. Więc staraj się nie używać samochodów, tylko innych środków transportów.</a:t>
            </a:r>
            <a:endParaRPr lang="pl-PL" dirty="0"/>
          </a:p>
        </p:txBody>
      </p:sp>
      <p:pic>
        <p:nvPicPr>
          <p:cNvPr id="7" name="Symbol zastępczy zawartości 3" descr="auto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15074" y="4357694"/>
            <a:ext cx="2343150" cy="1952625"/>
          </a:xfrm>
          <a:prstGeom prst="rect">
            <a:avLst/>
          </a:prstGeom>
        </p:spPr>
      </p:pic>
    </p:spTree>
  </p:cSld>
  <p:clrMapOvr>
    <a:masterClrMapping/>
  </p:clrMapOvr>
  <p:transition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Papierosy</a:t>
            </a:r>
            <a:endParaRPr lang="pl-PL" dirty="0"/>
          </a:p>
        </p:txBody>
      </p:sp>
      <p:pic>
        <p:nvPicPr>
          <p:cNvPr id="4" name="Symbol zastępczy zawartości 3" descr="papierosy 2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714744" y="4762500"/>
            <a:ext cx="2181225" cy="2095500"/>
          </a:xfrm>
        </p:spPr>
      </p:pic>
      <p:pic>
        <p:nvPicPr>
          <p:cNvPr id="7" name="Symbol zastępczy zawartości 6" descr="papieros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5929322" y="2928934"/>
            <a:ext cx="3400425" cy="2124075"/>
          </a:xfrm>
        </p:spPr>
      </p:pic>
      <p:sp>
        <p:nvSpPr>
          <p:cNvPr id="10" name="Symbol zastępczy tekstu 9"/>
          <p:cNvSpPr>
            <a:spLocks noGrp="1"/>
          </p:cNvSpPr>
          <p:nvPr>
            <p:ph type="body" idx="4294967295"/>
          </p:nvPr>
        </p:nvSpPr>
        <p:spPr>
          <a:xfrm>
            <a:off x="0" y="1524000"/>
            <a:ext cx="3008313" cy="4602163"/>
          </a:xfrm>
        </p:spPr>
        <p:txBody>
          <a:bodyPr>
            <a:normAutofit fontScale="85000" lnSpcReduction="20000"/>
          </a:bodyPr>
          <a:lstStyle/>
          <a:p>
            <a:r>
              <a:rPr lang="pl-PL" dirty="0" smtClean="0"/>
              <a:t>Papierosy uzależniają nie tylko pełnoletnich. Ponieważ dzieci upodobniają się do dorosłych. Papierosy to także jest śmierć dla was i osób  w otoczeniu. Więc według mnie papieros to jest skażenie.</a:t>
            </a:r>
            <a:endParaRPr lang="pl-PL" dirty="0"/>
          </a:p>
        </p:txBody>
      </p:sp>
      <p:pic>
        <p:nvPicPr>
          <p:cNvPr id="1026" name="Picture 2" descr="C:\Documents and Settings\ucz\Moje dokumenty\Moje obrazy\dzieci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0562" y="1285860"/>
            <a:ext cx="2933700" cy="156210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Kominy fabryczne</a:t>
            </a:r>
            <a:endParaRPr lang="pl-PL" dirty="0"/>
          </a:p>
        </p:txBody>
      </p:sp>
      <p:pic>
        <p:nvPicPr>
          <p:cNvPr id="4" name="Symbol zastępczy zawartości 3" descr="KUYTUTK,U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00430" y="2500306"/>
            <a:ext cx="3500462" cy="2319056"/>
          </a:xfrm>
        </p:spPr>
      </p:pic>
      <p:pic>
        <p:nvPicPr>
          <p:cNvPr id="10" name="Symbol zastępczy zawartości 9" descr="images5.jpg"/>
          <p:cNvPicPr>
            <a:picLocks noGrp="1" noChangeAspect="1"/>
          </p:cNvPicPr>
          <p:nvPr>
            <p:ph sz="quarter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7286644" y="1571612"/>
            <a:ext cx="1643074" cy="1643074"/>
          </a:xfrm>
        </p:spPr>
      </p:pic>
      <p:sp>
        <p:nvSpPr>
          <p:cNvPr id="12" name="Symbol zastępczy tekstu 11"/>
          <p:cNvSpPr>
            <a:spLocks noGrp="1"/>
          </p:cNvSpPr>
          <p:nvPr>
            <p:ph type="body" idx="4294967295"/>
          </p:nvPr>
        </p:nvSpPr>
        <p:spPr>
          <a:xfrm>
            <a:off x="0" y="1524000"/>
            <a:ext cx="3203848" cy="4602163"/>
          </a:xfrm>
        </p:spPr>
        <p:txBody>
          <a:bodyPr>
            <a:normAutofit fontScale="92500" lnSpcReduction="10000"/>
          </a:bodyPr>
          <a:lstStyle/>
          <a:p>
            <a:r>
              <a:rPr lang="pl-PL" dirty="0" smtClean="0"/>
              <a:t>Kominy fabryczne zanieczyszczają środowisko w pobliżu miast. Kominy występują wysoko nad chmurami  oraz pod nimi. Najczęściej nie są samotne.</a:t>
            </a:r>
          </a:p>
        </p:txBody>
      </p:sp>
      <p:pic>
        <p:nvPicPr>
          <p:cNvPr id="1026" name="Picture 2" descr="C:\Documents and Settings\ucz\Moje dokumenty\Moje obrazy\5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0694" y="5572140"/>
            <a:ext cx="2343166" cy="1143008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Palenie śmieci</a:t>
            </a:r>
            <a:endParaRPr lang="pl-PL" dirty="0"/>
          </a:p>
        </p:txBody>
      </p:sp>
      <p:pic>
        <p:nvPicPr>
          <p:cNvPr id="4" name="Symbol zastępczy zawartości 3" descr="image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83968" y="1340768"/>
            <a:ext cx="1582466" cy="2260666"/>
          </a:xfrm>
        </p:spPr>
      </p:pic>
      <p:pic>
        <p:nvPicPr>
          <p:cNvPr id="7" name="Symbol zastępczy zawartości 6" descr="imagesgeryhft.jpg"/>
          <p:cNvPicPr>
            <a:picLocks noGrp="1" noChangeAspect="1"/>
          </p:cNvPicPr>
          <p:nvPr>
            <p:ph sz="quarter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6643702" y="3071810"/>
            <a:ext cx="1847850" cy="979488"/>
          </a:xfrm>
        </p:spPr>
      </p:pic>
      <p:sp>
        <p:nvSpPr>
          <p:cNvPr id="13" name="Symbol zastępczy tekstu 12"/>
          <p:cNvSpPr>
            <a:spLocks noGrp="1"/>
          </p:cNvSpPr>
          <p:nvPr>
            <p:ph type="body" idx="4294967295"/>
          </p:nvPr>
        </p:nvSpPr>
        <p:spPr>
          <a:xfrm>
            <a:off x="0" y="1524000"/>
            <a:ext cx="3008313" cy="4602163"/>
          </a:xfrm>
        </p:spPr>
        <p:txBody>
          <a:bodyPr>
            <a:normAutofit fontScale="92500" lnSpcReduction="20000"/>
          </a:bodyPr>
          <a:lstStyle/>
          <a:p>
            <a:r>
              <a:rPr lang="pl-PL" dirty="0" smtClean="0"/>
              <a:t>Palenie śmieci szkodzi zdrowiu. Kochasz dzieci nie pal śmieci. Wiele osób pali śmieci ,a niewiele wie ,że to jest zabronione w wielu krajach między innymi w Polsce.</a:t>
            </a:r>
          </a:p>
        </p:txBody>
      </p:sp>
      <p:pic>
        <p:nvPicPr>
          <p:cNvPr id="14" name="Picture 2" descr="C:\Documents and Settings\ucz\Moje dokumenty\Moje obrazy\imagesfgwret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628" y="4572008"/>
            <a:ext cx="1952634" cy="1952634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ytuł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Wypalanie traw</a:t>
            </a:r>
            <a:endParaRPr lang="pl-PL" dirty="0"/>
          </a:p>
        </p:txBody>
      </p:sp>
      <p:pic>
        <p:nvPicPr>
          <p:cNvPr id="4" name="Symbol zastępczy zawartości 3" descr="ima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57620" y="1285860"/>
            <a:ext cx="2425082" cy="1357322"/>
          </a:xfrm>
        </p:spPr>
      </p:pic>
      <p:pic>
        <p:nvPicPr>
          <p:cNvPr id="11" name="Symbol zastępczy zawartości 10" descr="image.jpg"/>
          <p:cNvPicPr>
            <a:picLocks noGrp="1" noChangeAspect="1"/>
          </p:cNvPicPr>
          <p:nvPr>
            <p:ph sz="quarter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4643438" y="4786322"/>
            <a:ext cx="2540000" cy="1795462"/>
          </a:xfrm>
        </p:spPr>
      </p:pic>
      <p:sp>
        <p:nvSpPr>
          <p:cNvPr id="15" name="Symbol zastępczy tekstu 14"/>
          <p:cNvSpPr>
            <a:spLocks noGrp="1"/>
          </p:cNvSpPr>
          <p:nvPr>
            <p:ph type="body" idx="4294967295"/>
          </p:nvPr>
        </p:nvSpPr>
        <p:spPr>
          <a:xfrm>
            <a:off x="0" y="1524000"/>
            <a:ext cx="3008313" cy="4602163"/>
          </a:xfrm>
        </p:spPr>
        <p:txBody>
          <a:bodyPr>
            <a:normAutofit fontScale="92500"/>
          </a:bodyPr>
          <a:lstStyle/>
          <a:p>
            <a:r>
              <a:rPr lang="pl-PL" dirty="0" smtClean="0"/>
              <a:t>Do wielu traw podpalanych przez ludzi jest potrzebna interwencja straży pożarnej ,a niektóre w ogóle nie są zauważone. A wiele zwierząt na tym cierpi.</a:t>
            </a:r>
            <a:endParaRPr lang="pl-PL" dirty="0"/>
          </a:p>
        </p:txBody>
      </p:sp>
      <p:pic>
        <p:nvPicPr>
          <p:cNvPr id="16" name="Picture 2" descr="C:\Documents and Settings\ucz\Moje dokumenty\Moje obrazy\imag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0760" y="2643182"/>
            <a:ext cx="2465559" cy="1857388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3068960"/>
            <a:ext cx="8229600" cy="3240400"/>
          </a:xfrm>
        </p:spPr>
        <p:txBody>
          <a:bodyPr/>
          <a:lstStyle/>
          <a:p>
            <a:pPr>
              <a:buNone/>
            </a:pPr>
            <a:r>
              <a:rPr lang="pl-PL" dirty="0" smtClean="0"/>
              <a:t>Pamiętaj  przestrzegaj zasad !!!!!!</a:t>
            </a:r>
            <a:endParaRPr lang="pl-PL" dirty="0"/>
          </a:p>
        </p:txBody>
      </p:sp>
      <p:sp>
        <p:nvSpPr>
          <p:cNvPr id="5" name="Prostokąt 4"/>
          <p:cNvSpPr/>
          <p:nvPr/>
        </p:nvSpPr>
        <p:spPr>
          <a:xfrm>
            <a:off x="1691680" y="1196752"/>
            <a:ext cx="547260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l-PL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koniec</a:t>
            </a:r>
            <a:endParaRPr lang="pl-PL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ierzchołek">
  <a:themeElements>
    <a:clrScheme name="Wierzchołek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Wierzchołek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ierzchołek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123</TotalTime>
  <Words>170</Words>
  <Application>Microsoft Office PowerPoint</Application>
  <PresentationFormat>Pokaz na ekranie (4:3)</PresentationFormat>
  <Paragraphs>17</Paragraphs>
  <Slides>8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9" baseType="lpstr">
      <vt:lpstr>Wierzchołek</vt:lpstr>
      <vt:lpstr>Nie Truj</vt:lpstr>
      <vt:lpstr>Wstęp</vt:lpstr>
      <vt:lpstr>Stare i nowe samochody</vt:lpstr>
      <vt:lpstr>Papierosy</vt:lpstr>
      <vt:lpstr>Kominy fabryczne</vt:lpstr>
      <vt:lpstr>Palenie śmieci</vt:lpstr>
      <vt:lpstr>Wypalanie traw</vt:lpstr>
      <vt:lpstr> </vt:lpstr>
    </vt:vector>
  </TitlesOfParts>
  <Company>SP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Nie Truj</dc:title>
  <dc:creator>ucz</dc:creator>
  <cp:lastModifiedBy>sp</cp:lastModifiedBy>
  <cp:revision>15</cp:revision>
  <dcterms:created xsi:type="dcterms:W3CDTF">2015-09-08T11:04:39Z</dcterms:created>
  <dcterms:modified xsi:type="dcterms:W3CDTF">2015-09-18T11:24:55Z</dcterms:modified>
</cp:coreProperties>
</file>