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5" r:id="rId12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owolny kształt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Dowolny kształt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ytuł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17" name="Podtytuł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l-PL" smtClean="0"/>
              <a:t>Kliknij, aby edytować styl wzorca podtytułu</a:t>
            </a:r>
            <a:endParaRPr kumimoji="0" lang="en-US"/>
          </a:p>
        </p:txBody>
      </p:sp>
      <p:sp>
        <p:nvSpPr>
          <p:cNvPr id="30" name="Symbol zastępczy daty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2015-09-19</a:t>
            </a:fld>
            <a:endParaRPr lang="pl-PL"/>
          </a:p>
        </p:txBody>
      </p:sp>
      <p:sp>
        <p:nvSpPr>
          <p:cNvPr id="19" name="Symbol zastępczy stopki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27" name="Symbol zastępczy numeru slajdu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2015-09-19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owolny kształt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Dowolny kształt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2015-09-19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2015-09-19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5" name="Symbol zastępczy zawartości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2015-09-19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2015-09-19</a:t>
            </a:fld>
            <a:endParaRPr lang="pl-PL"/>
          </a:p>
        </p:txBody>
      </p:sp>
      <p:sp>
        <p:nvSpPr>
          <p:cNvPr id="8" name="Symbol zastępczy numeru slajdu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9" name="Symbol zastępczy stopki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2015-09-19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2015-09-19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l-PL" smtClean="0"/>
              <a:t>Kliknij ikonę, aby dodać obraz</a:t>
            </a:r>
            <a:endParaRPr kumimoji="0" lang="en-US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66221E02-25CB-4963-84BC-0813985E7D90}" type="datetimeFigureOut">
              <a:rPr lang="pl-PL" smtClean="0"/>
              <a:pPr/>
              <a:t>2015-09-19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2015-09-19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2015-09-19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Dowolny kształt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Dowolny kształt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ymbol zastępczy tytułu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0" name="Symbol zastępczy tekstu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  <a:p>
            <a:pPr lvl="1" eaLnBrk="1" latinLnBrk="0" hangingPunct="1"/>
            <a:r>
              <a:rPr kumimoji="0" lang="pl-PL" smtClean="0"/>
              <a:t>Drugi poziom</a:t>
            </a:r>
          </a:p>
          <a:p>
            <a:pPr lvl="2" eaLnBrk="1" latinLnBrk="0" hangingPunct="1"/>
            <a:r>
              <a:rPr kumimoji="0" lang="pl-PL" smtClean="0"/>
              <a:t>Trzeci poziom</a:t>
            </a:r>
          </a:p>
          <a:p>
            <a:pPr lvl="3" eaLnBrk="1" latinLnBrk="0" hangingPunct="1"/>
            <a:r>
              <a:rPr kumimoji="0" lang="pl-PL" smtClean="0"/>
              <a:t>Czwarty poziom</a:t>
            </a:r>
          </a:p>
          <a:p>
            <a:pPr lvl="4" eaLnBrk="1" latinLnBrk="0" hangingPunct="1"/>
            <a:r>
              <a:rPr kumimoji="0" lang="pl-PL" smtClean="0"/>
              <a:t>Piąty poziom</a:t>
            </a:r>
            <a:endParaRPr kumimoji="0" lang="en-US"/>
          </a:p>
        </p:txBody>
      </p:sp>
      <p:sp>
        <p:nvSpPr>
          <p:cNvPr id="10" name="Symbol zastępczy daty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66221E02-25CB-4963-84BC-0813985E7D90}" type="datetimeFigureOut">
              <a:rPr lang="pl-PL" smtClean="0"/>
              <a:pPr/>
              <a:t>2015-09-19</a:t>
            </a:fld>
            <a:endParaRPr lang="pl-PL"/>
          </a:p>
        </p:txBody>
      </p:sp>
      <p:sp>
        <p:nvSpPr>
          <p:cNvPr id="22" name="Symbol zastępczy stopki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18" name="Symbol zastępczy numeru slajdu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 smtClean="0"/>
              <a:t>O niszczycielach powietrza!!!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dirty="0" smtClean="0"/>
              <a:t>AUTOR : Kacper Nowak KL.VI</a:t>
            </a:r>
            <a:endParaRPr lang="pl-PL" dirty="0"/>
          </a:p>
        </p:txBody>
      </p:sp>
    </p:spTree>
  </p:cSld>
  <p:clrMapOvr>
    <a:masterClrMapping/>
  </p:clrMapOvr>
  <p:transition advTm="3000"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2000" dirty="0" smtClean="0"/>
              <a:t>Po pierwsze spaliny to mieszanina gazów z spalania np. paliwa, węgla kamiennego , węgla brunatnego , biopaliw itd…</a:t>
            </a:r>
            <a:endParaRPr lang="pl-PL" sz="2000" dirty="0"/>
          </a:p>
        </p:txBody>
      </p:sp>
      <p:pic>
        <p:nvPicPr>
          <p:cNvPr id="4" name="Symbol zastępczy zawartości 3" descr="z13305570Q,Spaliny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851920" y="1628800"/>
            <a:ext cx="4724400" cy="3154680"/>
          </a:xfrm>
        </p:spPr>
      </p:pic>
      <p:pic>
        <p:nvPicPr>
          <p:cNvPr id="5" name="Obraz 4" descr="image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7544" y="1628800"/>
            <a:ext cx="3184684" cy="2376264"/>
          </a:xfrm>
          <a:prstGeom prst="rect">
            <a:avLst/>
          </a:prstGeom>
        </p:spPr>
      </p:pic>
      <p:pic>
        <p:nvPicPr>
          <p:cNvPr id="6" name="Obraz 5" descr="L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27584" y="3861048"/>
            <a:ext cx="3528392" cy="2520280"/>
          </a:xfrm>
          <a:prstGeom prst="rect">
            <a:avLst/>
          </a:prstGeom>
        </p:spPr>
      </p:pic>
      <p:pic>
        <p:nvPicPr>
          <p:cNvPr id="7" name="Obraz 6" descr="P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355976" y="4149080"/>
            <a:ext cx="2664296" cy="2016224"/>
          </a:xfrm>
          <a:prstGeom prst="rect">
            <a:avLst/>
          </a:prstGeom>
        </p:spPr>
      </p:pic>
    </p:spTree>
  </p:cSld>
  <p:clrMapOvr>
    <a:masterClrMapping/>
  </p:clrMapOvr>
  <p:transition advClick="0" advTm="4000"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2000" dirty="0" smtClean="0"/>
              <a:t>Masz olej w głowie jeźdź rowerem , autobusem , autem </a:t>
            </a:r>
            <a:r>
              <a:rPr lang="pl-PL" sz="2000" smtClean="0"/>
              <a:t>z gazem</a:t>
            </a:r>
            <a:endParaRPr lang="pl-PL" sz="2000" dirty="0"/>
          </a:p>
        </p:txBody>
      </p:sp>
      <p:pic>
        <p:nvPicPr>
          <p:cNvPr id="4" name="Symbol zastępczy zawartości 3" descr="LO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67544" y="1628800"/>
            <a:ext cx="4629086" cy="2592288"/>
          </a:xfrm>
        </p:spPr>
      </p:pic>
      <p:pic>
        <p:nvPicPr>
          <p:cNvPr id="5" name="Obraz 4" descr="gf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3568" y="4005064"/>
            <a:ext cx="4018282" cy="2664296"/>
          </a:xfrm>
          <a:prstGeom prst="rect">
            <a:avLst/>
          </a:prstGeom>
        </p:spPr>
      </p:pic>
      <p:pic>
        <p:nvPicPr>
          <p:cNvPr id="6" name="Obraz 5" descr="pobrany pli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44008" y="3212975"/>
            <a:ext cx="4176464" cy="3242901"/>
          </a:xfrm>
          <a:prstGeom prst="rect">
            <a:avLst/>
          </a:prstGeom>
        </p:spPr>
      </p:pic>
    </p:spTree>
  </p:cSld>
  <p:clrMapOvr>
    <a:masterClrMapping/>
  </p:clrMapOvr>
  <p:transition advClick="0" advTm="4000">
    <p:pull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2000" dirty="0" smtClean="0"/>
              <a:t>W Londynie jest bardzo zanieczyszczone powietrze , w XX w. było tam dużo fabryk i jest tam wielki smog </a:t>
            </a:r>
            <a:endParaRPr lang="pl-PL" sz="20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Oto zdjęcia smogu w Londynie</a:t>
            </a:r>
            <a:endParaRPr lang="pl-PL" dirty="0"/>
          </a:p>
        </p:txBody>
      </p:sp>
      <p:pic>
        <p:nvPicPr>
          <p:cNvPr id="7" name="Obraz 6" descr="pobran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5" y="2204864"/>
            <a:ext cx="4603711" cy="3024336"/>
          </a:xfrm>
          <a:prstGeom prst="rect">
            <a:avLst/>
          </a:prstGeom>
        </p:spPr>
      </p:pic>
      <p:pic>
        <p:nvPicPr>
          <p:cNvPr id="8" name="Obraz 7" descr="pobrane (1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99992" y="2204864"/>
            <a:ext cx="3890032" cy="2448272"/>
          </a:xfrm>
          <a:prstGeom prst="rect">
            <a:avLst/>
          </a:prstGeom>
        </p:spPr>
      </p:pic>
      <p:pic>
        <p:nvPicPr>
          <p:cNvPr id="9" name="Obraz 8" descr="pobrane (2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211960" y="4365104"/>
            <a:ext cx="3600400" cy="2392047"/>
          </a:xfrm>
          <a:prstGeom prst="rect">
            <a:avLst/>
          </a:prstGeom>
        </p:spPr>
      </p:pic>
    </p:spTree>
  </p:cSld>
  <p:clrMapOvr>
    <a:masterClrMapping/>
  </p:clrMapOvr>
  <p:transition advClick="0" advTm="4000">
    <p:randomBar dir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2000" dirty="0" smtClean="0"/>
              <a:t>Papierosy mają 0 zalet i dużo wad np. zanieczyszczają powietrze , niszczą płuca , szkodzą zdrowiu i urodzie</a:t>
            </a:r>
            <a:endParaRPr lang="pl-PL" sz="2000" dirty="0"/>
          </a:p>
        </p:txBody>
      </p:sp>
      <p:pic>
        <p:nvPicPr>
          <p:cNvPr id="4" name="Symbol zastępczy zawartości 3" descr="3764_papiero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7504" y="1340768"/>
            <a:ext cx="3179639" cy="2764904"/>
          </a:xfrm>
        </p:spPr>
      </p:pic>
      <p:pic>
        <p:nvPicPr>
          <p:cNvPr id="5" name="Obraz 4" descr="1304664458_by_polak9095_60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75856" y="1412776"/>
            <a:ext cx="4595664" cy="3898655"/>
          </a:xfrm>
          <a:prstGeom prst="rect">
            <a:avLst/>
          </a:prstGeom>
        </p:spPr>
      </p:pic>
      <p:pic>
        <p:nvPicPr>
          <p:cNvPr id="6" name="Obraz 5" descr="mnc3b3stwo-papierosc3b3w-w-ustach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3568" y="4149080"/>
            <a:ext cx="2236440" cy="2138672"/>
          </a:xfrm>
          <a:prstGeom prst="rect">
            <a:avLst/>
          </a:prstGeom>
        </p:spPr>
      </p:pic>
    </p:spTree>
  </p:cSld>
  <p:clrMapOvr>
    <a:masterClrMapping/>
  </p:clrMapOvr>
  <p:transition advClick="0" advTm="6000">
    <p:strips dir="r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600" dirty="0" smtClean="0"/>
              <a:t>Fabryki powodują smog</a:t>
            </a:r>
            <a:endParaRPr lang="pl-PL" sz="3600" dirty="0"/>
          </a:p>
        </p:txBody>
      </p:sp>
      <p:pic>
        <p:nvPicPr>
          <p:cNvPr id="4" name="Symbol zastępczy zawartości 3" descr="pobrane (3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23527" y="1556792"/>
            <a:ext cx="4800533" cy="3600400"/>
          </a:xfrm>
        </p:spPr>
      </p:pic>
      <p:pic>
        <p:nvPicPr>
          <p:cNvPr id="5" name="Obraz 4" descr="pobrane (4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83968" y="4005064"/>
            <a:ext cx="4374486" cy="2592288"/>
          </a:xfrm>
          <a:prstGeom prst="rect">
            <a:avLst/>
          </a:prstGeom>
        </p:spPr>
      </p:pic>
    </p:spTree>
  </p:cSld>
  <p:clrMapOvr>
    <a:masterClrMapping/>
  </p:clrMapOvr>
  <p:transition advClick="0" advTm="3000"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2000" dirty="0" smtClean="0"/>
              <a:t>W Krakowie jest dużo starych domów które palą węglem, a nie gazem i powietrze jest tam zanieczyszczone . Są tez tam huty i bardzo dużo samochodów</a:t>
            </a:r>
            <a:endParaRPr lang="pl-PL" sz="2000" dirty="0"/>
          </a:p>
        </p:txBody>
      </p:sp>
      <p:pic>
        <p:nvPicPr>
          <p:cNvPr id="4" name="Symbol zastępczy zawartości 3" descr="images (1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95536" y="1628800"/>
            <a:ext cx="3967484" cy="2664296"/>
          </a:xfrm>
        </p:spPr>
      </p:pic>
      <p:pic>
        <p:nvPicPr>
          <p:cNvPr id="5" name="Obraz 4" descr="pobrane (5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27583" y="3933056"/>
            <a:ext cx="4256473" cy="2736304"/>
          </a:xfrm>
          <a:prstGeom prst="rect">
            <a:avLst/>
          </a:prstGeom>
        </p:spPr>
      </p:pic>
      <p:pic>
        <p:nvPicPr>
          <p:cNvPr id="6" name="Obraz 5" descr="pobrane (6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860032" y="2420888"/>
            <a:ext cx="4213058" cy="2803599"/>
          </a:xfrm>
          <a:prstGeom prst="rect">
            <a:avLst/>
          </a:prstGeom>
        </p:spPr>
      </p:pic>
    </p:spTree>
  </p:cSld>
  <p:clrMapOvr>
    <a:masterClrMapping/>
  </p:clrMapOvr>
  <p:transition advClick="0" advTm="4000">
    <p:checker dir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2000" dirty="0" smtClean="0"/>
              <a:t>Zanieczyszczone też jest miasto Meksyk w którym jest dużo ludzi i dużo starych aut</a:t>
            </a:r>
            <a:endParaRPr lang="pl-PL" sz="2000" dirty="0"/>
          </a:p>
        </p:txBody>
      </p:sp>
      <p:pic>
        <p:nvPicPr>
          <p:cNvPr id="4" name="Symbol zastępczy zawartości 3" descr="pobran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1520" y="1429819"/>
            <a:ext cx="4003723" cy="2342177"/>
          </a:xfrm>
        </p:spPr>
      </p:pic>
      <p:pic>
        <p:nvPicPr>
          <p:cNvPr id="5" name="Obraz 4" descr="yz02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139952" y="1268760"/>
            <a:ext cx="4283968" cy="3212976"/>
          </a:xfrm>
          <a:prstGeom prst="rect">
            <a:avLst/>
          </a:prstGeom>
        </p:spPr>
      </p:pic>
      <p:pic>
        <p:nvPicPr>
          <p:cNvPr id="6" name="Obraz 5" descr="mexico_katedra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3568" y="3842229"/>
            <a:ext cx="4523656" cy="3015771"/>
          </a:xfrm>
          <a:prstGeom prst="rect">
            <a:avLst/>
          </a:prstGeom>
        </p:spPr>
      </p:pic>
      <p:pic>
        <p:nvPicPr>
          <p:cNvPr id="8" name="Obraz 7" descr="images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716016" y="4077072"/>
            <a:ext cx="3312368" cy="2129379"/>
          </a:xfrm>
          <a:prstGeom prst="rect">
            <a:avLst/>
          </a:prstGeom>
        </p:spPr>
      </p:pic>
    </p:spTree>
  </p:cSld>
  <p:clrMapOvr>
    <a:masterClrMapping/>
  </p:clrMapOvr>
  <p:transition advClick="0" advTm="4000">
    <p:wheel spokes="8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2000" dirty="0" smtClean="0"/>
              <a:t>Tokio też jest zanieczyszczone . To co jest tam nie odnawialne jest spalane.</a:t>
            </a:r>
            <a:endParaRPr lang="pl-PL" sz="2000" dirty="0"/>
          </a:p>
        </p:txBody>
      </p:sp>
      <p:pic>
        <p:nvPicPr>
          <p:cNvPr id="4" name="Symbol zastępczy zawartości 3" descr="image25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23528" y="1772816"/>
            <a:ext cx="5616624" cy="3152557"/>
          </a:xfrm>
        </p:spPr>
      </p:pic>
      <p:pic>
        <p:nvPicPr>
          <p:cNvPr id="5" name="Obraz 4" descr="nowoczesne-miasta-zanieczyszczone-lotniczego-widok-553016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67744" y="3833664"/>
            <a:ext cx="6264696" cy="3024336"/>
          </a:xfrm>
          <a:prstGeom prst="rect">
            <a:avLst/>
          </a:prstGeom>
        </p:spPr>
      </p:pic>
    </p:spTree>
  </p:cSld>
  <p:clrMapOvr>
    <a:masterClrMapping/>
  </p:clrMapOvr>
  <p:transition advClick="0" advTm="4000">
    <p:split orient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2000" dirty="0" smtClean="0"/>
              <a:t>Więc segreguj śmieci , nie pal papierosów , nie pal śmieci i dbaj o ziemie</a:t>
            </a:r>
            <a:endParaRPr lang="pl-PL" sz="2000" dirty="0"/>
          </a:p>
        </p:txBody>
      </p:sp>
      <p:pic>
        <p:nvPicPr>
          <p:cNvPr id="4" name="Symbol zastępczy zawartości 3" descr="pobrane (1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1520" y="1412776"/>
            <a:ext cx="4104456" cy="3943146"/>
          </a:xfrm>
        </p:spPr>
      </p:pic>
      <p:pic>
        <p:nvPicPr>
          <p:cNvPr id="6" name="Obraz 5" descr="pobrane (3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83968" y="2204864"/>
            <a:ext cx="4239915" cy="4239915"/>
          </a:xfrm>
          <a:prstGeom prst="rect">
            <a:avLst/>
          </a:prstGeom>
        </p:spPr>
      </p:pic>
    </p:spTree>
  </p:cSld>
  <p:clrMapOvr>
    <a:masterClrMapping/>
  </p:clrMapOvr>
  <p:transition advClick="0" advTm="5000">
    <p:newsflash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600200"/>
            <a:ext cx="8435280" cy="4525963"/>
          </a:xfrm>
        </p:spPr>
        <p:txBody>
          <a:bodyPr/>
          <a:lstStyle/>
          <a:p>
            <a:endParaRPr lang="pl-PL" dirty="0" smtClean="0"/>
          </a:p>
          <a:p>
            <a:pPr>
              <a:buNone/>
            </a:pPr>
            <a:r>
              <a:rPr lang="pl-PL" sz="6600" dirty="0" smtClean="0">
                <a:solidFill>
                  <a:srgbClr val="00B0F0"/>
                </a:solidFill>
                <a:latin typeface="Arial Black" pitchFamily="34" charset="0"/>
              </a:rPr>
              <a:t>Dziękuje za uwagę</a:t>
            </a:r>
            <a:endParaRPr lang="pl-PL" sz="6600" dirty="0">
              <a:solidFill>
                <a:srgbClr val="00B0F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advClick="0" advTm="5000">
    <p:zoom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chniczny">
  <a:themeElements>
    <a:clrScheme name="Techniczny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Techniczny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Techniczny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92</TotalTime>
  <Words>162</Words>
  <Application>Microsoft Office PowerPoint</Application>
  <PresentationFormat>Pokaz na ekranie (4:3)</PresentationFormat>
  <Paragraphs>14</Paragraphs>
  <Slides>11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11</vt:i4>
      </vt:variant>
    </vt:vector>
  </HeadingPairs>
  <TitlesOfParts>
    <vt:vector size="12" baseType="lpstr">
      <vt:lpstr>Techniczny</vt:lpstr>
      <vt:lpstr>O niszczycielach powietrza!!!</vt:lpstr>
      <vt:lpstr>Po pierwsze spaliny to mieszanina gazów z spalania np. paliwa, węgla kamiennego , węgla brunatnego , biopaliw itd…</vt:lpstr>
      <vt:lpstr>Masz olej w głowie jeźdź rowerem , autobusem , autem z gazem</vt:lpstr>
      <vt:lpstr>W Londynie jest bardzo zanieczyszczone powietrze , w XX w. było tam dużo fabryk i jest tam wielki smog </vt:lpstr>
      <vt:lpstr>Papierosy mają 0 zalet i dużo wad np. zanieczyszczają powietrze , niszczą płuca , szkodzą zdrowiu i urodzie</vt:lpstr>
      <vt:lpstr>Fabryki powodują smog</vt:lpstr>
      <vt:lpstr>W Krakowie jest dużo starych domów które palą węglem, a nie gazem i powietrze jest tam zanieczyszczone . Są tez tam huty i bardzo dużo samochodów</vt:lpstr>
      <vt:lpstr>Zanieczyszczone też jest miasto Meksyk w którym jest dużo ludzi i dużo starych aut</vt:lpstr>
      <vt:lpstr>Tokio też jest zanieczyszczone . To co jest tam nie odnawialne jest spalane.</vt:lpstr>
      <vt:lpstr>Więc segreguj śmieci , nie pal papierosów , nie pal śmieci i dbaj o ziemie</vt:lpstr>
      <vt:lpstr>Slajd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 niszczycielach powietrza!</dc:title>
  <dc:creator>Mar</dc:creator>
  <cp:lastModifiedBy>Mar</cp:lastModifiedBy>
  <cp:revision>12</cp:revision>
  <dcterms:modified xsi:type="dcterms:W3CDTF">2015-09-19T16:40:05Z</dcterms:modified>
</cp:coreProperties>
</file>