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345" r:id="rId2"/>
    <p:sldId id="347" r:id="rId3"/>
    <p:sldId id="259" r:id="rId4"/>
    <p:sldId id="258" r:id="rId5"/>
    <p:sldId id="348" r:id="rId6"/>
    <p:sldId id="263" r:id="rId7"/>
    <p:sldId id="274" r:id="rId8"/>
    <p:sldId id="267" r:id="rId9"/>
    <p:sldId id="279" r:id="rId10"/>
    <p:sldId id="334" r:id="rId11"/>
    <p:sldId id="272" r:id="rId12"/>
    <p:sldId id="283" r:id="rId13"/>
    <p:sldId id="340" r:id="rId14"/>
    <p:sldId id="292" r:id="rId15"/>
    <p:sldId id="270" r:id="rId16"/>
    <p:sldId id="300" r:id="rId17"/>
    <p:sldId id="299" r:id="rId18"/>
    <p:sldId id="282" r:id="rId19"/>
    <p:sldId id="286" r:id="rId20"/>
    <p:sldId id="280" r:id="rId21"/>
    <p:sldId id="281" r:id="rId22"/>
    <p:sldId id="339" r:id="rId23"/>
    <p:sldId id="338" r:id="rId24"/>
    <p:sldId id="337" r:id="rId25"/>
    <p:sldId id="335" r:id="rId26"/>
    <p:sldId id="284" r:id="rId27"/>
    <p:sldId id="329" r:id="rId28"/>
    <p:sldId id="285" r:id="rId29"/>
    <p:sldId id="336" r:id="rId30"/>
    <p:sldId id="273" r:id="rId31"/>
    <p:sldId id="297" r:id="rId32"/>
    <p:sldId id="290" r:id="rId33"/>
    <p:sldId id="332" r:id="rId34"/>
    <p:sldId id="296" r:id="rId35"/>
    <p:sldId id="302" r:id="rId36"/>
    <p:sldId id="268" r:id="rId37"/>
    <p:sldId id="257" r:id="rId38"/>
    <p:sldId id="341" r:id="rId39"/>
    <p:sldId id="304" r:id="rId40"/>
    <p:sldId id="315" r:id="rId41"/>
    <p:sldId id="317" r:id="rId42"/>
    <p:sldId id="314" r:id="rId43"/>
    <p:sldId id="309" r:id="rId44"/>
    <p:sldId id="342" r:id="rId45"/>
    <p:sldId id="308" r:id="rId46"/>
    <p:sldId id="312" r:id="rId47"/>
    <p:sldId id="310" r:id="rId48"/>
    <p:sldId id="319" r:id="rId49"/>
    <p:sldId id="322" r:id="rId50"/>
    <p:sldId id="321" r:id="rId51"/>
    <p:sldId id="318" r:id="rId52"/>
    <p:sldId id="313" r:id="rId53"/>
    <p:sldId id="343" r:id="rId54"/>
    <p:sldId id="320" r:id="rId55"/>
    <p:sldId id="344" r:id="rId5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036F3-9302-419E-ADA6-D896AB870817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94334-1BB6-4EFE-955B-3E92FB7D5E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8997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94334-1BB6-4EFE-955B-3E92FB7D5E8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5826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94334-1BB6-4EFE-955B-3E92FB7D5E84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9823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94334-1BB6-4EFE-955B-3E92FB7D5E84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0137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94334-1BB6-4EFE-955B-3E92FB7D5E84}" type="slidenum">
              <a:rPr lang="pl-PL" smtClean="0"/>
              <a:t>55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0308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86381A-C1FE-53BF-DA00-CD33A20B7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E1A4E73-0AC7-AF02-1948-2662AF297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E0BB277-2241-4C15-1ADF-2EB13215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0C8C28-67E2-F9F0-AF63-CFBF7E103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1D9E8E7-000D-4787-866B-B69C381B0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2120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DAC39C-5775-1FCE-0F6D-D89482EFC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32AB69-DF80-6B08-6E3C-3EAB0C2AF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C56C881-6463-4BD3-C8FF-ACBAFAEAB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D9D380-76BA-864B-E844-B07C1342C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281771-5759-5BBB-4C91-8E5F0B3E4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582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B037EE-D0A4-B44D-E598-D660AF7CB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00F673-F46E-B3D2-4105-353FDBE07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001F893-88A2-3471-0EE3-FDD4963F4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42A2BB-A7C1-8F57-D636-1986B976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0F05D5-93BC-9E5A-6EEB-E689E7BD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549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AB58A4-FA50-28D9-24DA-CE6FF9BD8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63DFA3-4244-F2B3-95D0-99A3CC91E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D6C99E2-9ACB-AB00-A633-609CDE269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365771A-2BEB-F109-773F-01DE11208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EE4AC88-7EE8-B72D-EB25-86A98B1F7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B531E44-61B7-B723-DE5B-6DB0D1D00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297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D0E27F-8170-387E-8748-EA1E1B77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77C913B-B95A-C70F-E4C9-C05892B79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4760C63-4AC1-E835-2988-C5270CCB0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446FAF3-A768-E40A-A704-561E342E5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3A6A7E7-8F03-FF85-C3E3-C73FF0C683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7B3EA77-603B-5108-80BA-621FB1E0E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E93FAB9-4F20-FB52-0A49-AF8D07E60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5F04D0B-E247-2235-0BE9-AABBC2DF7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825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BB7920-3018-3442-6607-CD20BFD8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F9F0A39A-4BBB-8E7E-A658-61287C6B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6D233B0-8DAA-772D-9F9F-9753FF43B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D751921-3B28-E054-0B91-25E5502C1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600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0156C85-85E4-8311-4380-AF144AD8C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E181E06-2291-2F3F-F1C9-1269F384F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6EAC00-C3AA-A802-C36B-9C6C0C1F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6475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214980-4907-3B30-BFDA-16224FA74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EF3AF2-1285-C1E3-C6E7-E1F812513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C5A28D4-EDF1-989D-5799-C09AFEB57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E00D181-4F48-A041-4AE4-5682B03D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A045D6C-A028-9122-8EE1-3C7C030C6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E2223BA-DEE7-241F-B96A-38062D932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178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6591DF-562F-1568-69FC-B4950B751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9A57300-5A22-38C4-BA76-62142AF2D68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EF3A3AD-6240-6550-8AFA-A8FA144085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C6F52A7-C689-F676-EDA2-BE48F73E6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7A22607-2D01-49E2-4173-275BF9583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FE90E38-B450-E12C-2685-524FE5E1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6142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7DFCB2-18BE-45E9-16FC-4F0BD65B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C9F5FB8-F768-CFD1-425D-DC37B4974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979155-73D1-DDB0-DFAA-BEBD454D4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008DF0-0D8F-96C4-ABB2-AAF1B7798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5340436-5CE7-9FCB-1B06-4BC89FEEE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595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08113DD-45E6-9805-CEC9-3A1A0E0AB5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9321901-7470-146A-325E-15163A3DD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4D0D814-AA90-46A9-ADE9-293327C95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B7278AC-3285-37B2-9AAF-7E2CD98B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AA0C67E-E4B6-5C63-116D-A5333468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490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4DEA247-6C14-C3B6-B447-7448EB633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4B9C287-5823-EDB0-3213-7914BAC7E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194AB8-3458-670B-4A94-C1C9F9C7A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1F2D7B-2C3F-47FE-9107-8C3E20D1E31B}" type="datetimeFigureOut">
              <a:rPr lang="pl-PL" smtClean="0"/>
              <a:t>09.10.2026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F3AA40A-0458-633D-7243-79B6F7CEFE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9CBF7F1-984C-B403-9723-FA7C8FD96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8F545D-60C2-4869-BD23-59AC27266C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941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videos/riverview/relatedvideo?q=noce+i+dnie+scena+z+nenufarami&amp;&amp;mid=D7E7A292C08DDA47EEEDD7E7A292C08DDA47EEED&amp;churl=https%3a%2f%2fwww.youtube.com%2fchannel%2fUC7IpLNAKR77QBwc2a0sGUnw&amp;FORM=VRDGAR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videos/riverview/relatedvideo?q=walc+barbary+z+nocy+i+dni+youtube+muzyczne+pera%c5%82ki+bez+tekstu&amp;&amp;mid=9810B945CDE96E80A6399810B945CDE96E80A639&amp;churl=https%3a%2f%2fwww.youtube.com%2fchannel%2fUCue_ljHmHcYsHW4FR-h3Xzg&amp;FORM=VRDGAR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12734866-7809-0156-8196-5BEB0F9E2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6510"/>
            <a:ext cx="12192000" cy="688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7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81906AD-BF2E-F6A2-B366-1188FB48E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270658" cy="692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8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A15A555-08BC-EA3A-6274-53ED938AE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487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8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AC48806-B350-C8F6-494A-75A6EBF93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290"/>
            <a:ext cx="12260826" cy="695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3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8C51488-2999-86C7-0C89-980646FB5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899" y="-56536"/>
            <a:ext cx="12353797" cy="69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BEDFEC8-879E-07CE-5E47-6CAC72275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480" y="1464404"/>
            <a:ext cx="3931547" cy="4984905"/>
          </a:xfrm>
          <a:prstGeom prst="rect">
            <a:avLst/>
          </a:prstGeom>
          <a:effectLst>
            <a:glow rad="63500">
              <a:schemeClr val="accent2">
                <a:lumMod val="40000"/>
                <a:lumOff val="60000"/>
                <a:alpha val="40000"/>
              </a:schemeClr>
            </a:glow>
            <a:softEdge rad="317500"/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BBA2243-FAA0-9FD4-B471-F7205AB06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162" y="0"/>
            <a:ext cx="12273161" cy="694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2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67CA073-C0FB-1722-C9E9-A8D565330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539E262-169B-E3F2-53A3-070EB0143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2320"/>
            <a:ext cx="12187398" cy="694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78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F8CA712-FA8F-0CDB-CC40-40BAFC9F2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42"/>
            <a:ext cx="12189258" cy="68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90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0F329D6-5EB4-FAFB-D449-6ADCBE4AD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22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C115A2B-0D7E-516F-3480-FB0FC7197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33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AA8094C-C36C-E0E1-B98C-BAE2AA900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06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D3BB4197-5C16-AE00-E87A-C11D38655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4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6A2D438-1E06-71E6-BBC8-CF602BF6F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1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64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931CC74-D798-621A-1AA1-B1D7ADF43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336"/>
            <a:ext cx="12264554" cy="690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01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4F465A6-3D5D-1C69-C3F8-E6E850219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70658" cy="694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41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B06C5A77-8986-7E00-AF8A-732D7CC2D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62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01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4321C856-54E9-E26D-829B-732E6E26E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10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08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53393A5-F597-5154-4C88-4959CC75D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5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41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D1AD9C7-12C5-9C7A-1E24-C0A24B4FD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16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4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EC1B1E1-AC54-0BCF-0CF9-4653F1B46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105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20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5C6862EC-6E21-0802-B9DE-FB3D531AD216}"/>
              </a:ext>
            </a:extLst>
          </p:cNvPr>
          <p:cNvSpPr txBox="1"/>
          <p:nvPr/>
        </p:nvSpPr>
        <p:spPr>
          <a:xfrm>
            <a:off x="7062952" y="6053959"/>
            <a:ext cx="3972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M. Dąbrowska „Pole z palikami”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E83803A-984C-E90A-9C74-60A2052EE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168" y="0"/>
            <a:ext cx="12271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27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14B351F-C9DD-29CE-0454-E13F94D82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5286" y="1940838"/>
            <a:ext cx="3382979" cy="477951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123514B-A63F-C230-F4CC-54B57801D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90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0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6A8BFC7-AEF5-B23F-90F9-138332235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6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988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C410AEF-0ABB-71A2-0433-C586C8F32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1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884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3D39346-460B-8C40-AF36-DAD9012C6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2040"/>
            <a:ext cx="12334575" cy="695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9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483C4B1-65B3-26EF-7BFA-64E9E02C0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064" y="0"/>
            <a:ext cx="12257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4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E4F6A67-4E07-2C6C-ECB1-A39EA7371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0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087B514-F585-415B-A99F-F2DBAE400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7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67CA073-C0FB-1722-C9E9-A8D565330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B1F5932-5720-CF20-598A-D853689E1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21496" cy="678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5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272DD88A-BE82-B0CA-EBAE-52A17E763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9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6C8C5B9-56D7-63FD-3906-58874D620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3990"/>
            <a:ext cx="12192000" cy="689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67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>
        <p15:prstTrans prst="curtains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4BB05EB-1290-AEBB-895F-A81C318A5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" y="0"/>
            <a:ext cx="12191646" cy="695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3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1F59047-0622-78D9-0245-9E20DD3B3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1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B0E89DC-539B-6B45-709D-EF6D71241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6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22C494AA-0A8E-C87D-0676-AB0F94E75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28"/>
            <a:ext cx="12196673" cy="685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6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C2AD0930-66AE-DCE6-E98B-63CCCFEF0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9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7E565109-2B4B-563E-F3E7-561C2B844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2214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EC46F022-EAA1-47C5-1148-12FA2982091E}"/>
              </a:ext>
            </a:extLst>
          </p:cNvPr>
          <p:cNvSpPr txBox="1"/>
          <p:nvPr/>
        </p:nvSpPr>
        <p:spPr>
          <a:xfrm>
            <a:off x="-86832" y="6375347"/>
            <a:ext cx="61828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u="sng" dirty="0">
                <a:solidFill>
                  <a:srgbClr val="572309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</a:t>
            </a:r>
            <a:r>
              <a:rPr lang="pl-PL" sz="1800" u="sng" dirty="0">
                <a:solidFill>
                  <a:srgbClr val="96607D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www.bing.com/videos/riverview/relatedvideo?q=noce+i+dnie+scena+z+nenufarami&amp;&amp;mid=D7E7A292C08DDA47EEEDD7E7A292C08DDA47EEED&amp;churl=https%3a%2f%2fwww.youtube.com%2fchannel%2fUC7IpLNAKR77QBwc2a0sGUnw&amp;FORM=VRDGAR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10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4E0C860-BCDA-E2B6-F0A5-F1936916C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7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ircle/>
      </p:transition>
    </mc:Choice>
    <mc:Fallback xmlns=""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D1D3537-BE61-2DAC-1BD7-C261689B8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9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CDFC456-3DF8-AA7A-454B-746F76052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91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drap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CFFEECCA-82E8-7BDD-DFB2-2CD71BBEC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14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drap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FA39DDC-EB3C-5428-9D62-268580104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45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drap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AAC68BA5-CC2F-D1BD-A6C6-D69B8E08E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5763" cy="685027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FDD0189-BA23-E8F6-5C62-DEA96A85404C}"/>
              </a:ext>
            </a:extLst>
          </p:cNvPr>
          <p:cNvSpPr txBox="1"/>
          <p:nvPr/>
        </p:nvSpPr>
        <p:spPr>
          <a:xfrm>
            <a:off x="1779438" y="6226664"/>
            <a:ext cx="62375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u="sng" dirty="0">
                <a:solidFill>
                  <a:srgbClr val="572309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</a:t>
            </a:r>
            <a:r>
              <a:rPr lang="pl-PL" sz="1800" u="sng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www.bing.com/videos/riverview/relatedvideo?q=walc+barbary+z+nocy+i+dni+youtube+muzyczne+pera%c5%82ki+bez+tekstu&amp;&amp;mid=9810B945CDE96E80A6399810B945CDE96E80A639&amp;churl=https%3a%2f%2fwww.youtube.com%2fchannel%2fUCue_ljHmHcYsHW4FR-h3Xzg&amp;FORM=VRDGAR</a:t>
            </a:r>
            <a:endParaRPr lang="pl-PL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0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drap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17543FB9-EED3-A000-F0BD-154FED9A1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2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02CACBD-7BC0-BBEA-E801-45165FBC0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0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72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ash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CB08497-5198-1A78-785A-03D94D21B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3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7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ash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F99EF720-2467-7787-5007-6ABA7A004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64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9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ash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656B328-AA97-C701-6DEE-E10FDE7BF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4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ash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0AF625D-C27B-BEAA-179B-499C1152E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ash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9DC4C30-9A79-7BBF-0F89-2544E4AFC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0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7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ash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2A5CB4A-34D9-B9EC-E722-5145C6142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07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8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ash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C0711C5E-9D9D-84CD-C15C-88BADDAC9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7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9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ash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A1D33ABB-FBA0-C458-5E09-BB2AAD924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62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6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FCB281C-ABC8-4DC6-94BE-D3F19B879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30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1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>
        <p14:reveal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19E3AFB4-5B62-E4A2-4384-8B9E1640C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3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3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1233</TotalTime>
  <Words>22</Words>
  <Application>Microsoft Office PowerPoint</Application>
  <PresentationFormat>Panoramiczny</PresentationFormat>
  <Paragraphs>7</Paragraphs>
  <Slides>55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55</vt:i4>
      </vt:variant>
    </vt:vector>
  </HeadingPairs>
  <TitlesOfParts>
    <vt:vector size="61" baseType="lpstr">
      <vt:lpstr>Aptos</vt:lpstr>
      <vt:lpstr>Aptos Display</vt:lpstr>
      <vt:lpstr>Arial</vt:lpstr>
      <vt:lpstr>Cambria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Elżbieta Tokarz-Lebica</dc:creator>
  <cp:lastModifiedBy>Jola</cp:lastModifiedBy>
  <cp:revision>119</cp:revision>
  <dcterms:created xsi:type="dcterms:W3CDTF">2026-10-03T16:17:08Z</dcterms:created>
  <dcterms:modified xsi:type="dcterms:W3CDTF">2026-10-09T16:58:29Z</dcterms:modified>
</cp:coreProperties>
</file>